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5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00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2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9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22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4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8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0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596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9/29/2023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66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AEE6A-DCF3-68EF-D988-4D33F041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 Bootcamp week-6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8E14E-0F8F-5816-A482-82D8DEE3F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360719"/>
            <a:ext cx="2679356" cy="1465118"/>
          </a:xfrm>
        </p:spPr>
        <p:txBody>
          <a:bodyPr anchor="b">
            <a:normAutofit/>
          </a:bodyPr>
          <a:lstStyle/>
          <a:p>
            <a:r>
              <a:rPr lang="en-US" dirty="0"/>
              <a:t>Smriti Ravindran </a:t>
            </a:r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311BB656-38A9-857D-8CEC-0D329A9E2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5" r="16179" b="-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815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FCB7-850D-0D97-12F7-6D2CF330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Databricks (Creation and Launch)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0A782F-08F9-05C7-8B7E-AA19FA14B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9665" r="25777" b="9662"/>
          <a:stretch/>
        </p:blipFill>
        <p:spPr>
          <a:xfrm>
            <a:off x="-148368" y="2716923"/>
            <a:ext cx="6138042" cy="414107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F6AEB11-539E-1B78-8167-A94F68551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8373" r="13063" b="13489"/>
          <a:stretch/>
        </p:blipFill>
        <p:spPr>
          <a:xfrm>
            <a:off x="4839551" y="2716923"/>
            <a:ext cx="7352449" cy="41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FC76-F606-4215-A652-4F30502C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Databricks Notebook (</a:t>
            </a:r>
            <a:r>
              <a:rPr lang="en-US" dirty="0" err="1"/>
              <a:t>pyspark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398A46D-4F91-3343-F4DD-11C2AF26A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6064"/>
            <a:ext cx="7347098" cy="4591936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FF7A44-91CC-5F61-4F04-A070492E8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33" y="2266064"/>
            <a:ext cx="7347098" cy="45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50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F503-1E11-1225-E8E0-132C2ED2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 and Implementation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2A9C2B-BFC3-CF94-3F05-E766545C1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2709"/>
            <a:ext cx="7336465" cy="4585291"/>
          </a:xfrm>
        </p:spPr>
      </p:pic>
      <p:pic>
        <p:nvPicPr>
          <p:cNvPr id="7" name="Picture 6" descr="A computer screen shot of a blue whale&#10;&#10;Description automatically generated">
            <a:extLst>
              <a:ext uri="{FF2B5EF4-FFF2-40B4-BE49-F238E27FC236}">
                <a16:creationId xmlns:a16="http://schemas.microsoft.com/office/drawing/2014/main" id="{D6802EAB-DC2C-26C9-6E39-688D8A50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35" y="2272709"/>
            <a:ext cx="7336465" cy="458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0F9F-002D-9920-462B-5F2415AC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C137D5-E6C4-57B9-5ECF-F265FE8E3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t="44910" r="24353" b="26475"/>
          <a:stretch/>
        </p:blipFill>
        <p:spPr>
          <a:xfrm>
            <a:off x="1974665" y="4157330"/>
            <a:ext cx="8242668" cy="270067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A33695-355F-4724-9459-74B1551D3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1" t="44585" r="23092" b="26308"/>
          <a:stretch/>
        </p:blipFill>
        <p:spPr>
          <a:xfrm>
            <a:off x="2551814" y="2233833"/>
            <a:ext cx="6475229" cy="23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3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6970-E666-B231-C478-63BFDD557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898" y="872935"/>
            <a:ext cx="9905999" cy="1360898"/>
          </a:xfrm>
        </p:spPr>
        <p:txBody>
          <a:bodyPr/>
          <a:lstStyle/>
          <a:p>
            <a:r>
              <a:rPr lang="en-US" dirty="0"/>
              <a:t>Terraform and its Code</a:t>
            </a:r>
          </a:p>
        </p:txBody>
      </p:sp>
      <p:pic>
        <p:nvPicPr>
          <p:cNvPr id="5" name="Content Placeholder 4" descr="A computer screen with a white screen&#10;&#10;Description automatically generated">
            <a:extLst>
              <a:ext uri="{FF2B5EF4-FFF2-40B4-BE49-F238E27FC236}">
                <a16:creationId xmlns:a16="http://schemas.microsoft.com/office/drawing/2014/main" id="{54253BD2-3940-11B6-9AB0-7A786EB55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21065" r="21000" b="15446"/>
          <a:stretch/>
        </p:blipFill>
        <p:spPr>
          <a:xfrm>
            <a:off x="0" y="2551011"/>
            <a:ext cx="8027581" cy="4306989"/>
          </a:xfrm>
        </p:spPr>
      </p:pic>
    </p:spTree>
    <p:extLst>
      <p:ext uri="{BB962C8B-B14F-4D97-AF65-F5344CB8AC3E}">
        <p14:creationId xmlns:p14="http://schemas.microsoft.com/office/powerpoint/2010/main" val="857556032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28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Walbaum Display</vt:lpstr>
      <vt:lpstr>RegattaVTI</vt:lpstr>
      <vt:lpstr>Custom Bootcamp week-6</vt:lpstr>
      <vt:lpstr>Azure Databricks (Creation and Launch)</vt:lpstr>
      <vt:lpstr>Azure Databricks Notebook (pyspark)</vt:lpstr>
      <vt:lpstr>Docker Commands and Implementation</vt:lpstr>
      <vt:lpstr>GitHub Actions</vt:lpstr>
      <vt:lpstr>Terraform and its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Bootcamp week-6</dc:title>
  <dc:creator>Ravindran, Smriti SBOBNG-PTIY/FAA</dc:creator>
  <cp:lastModifiedBy>Ravindran, Smriti SBOBNG-PTIY/FAA</cp:lastModifiedBy>
  <cp:revision>1</cp:revision>
  <dcterms:created xsi:type="dcterms:W3CDTF">2023-09-29T13:53:04Z</dcterms:created>
  <dcterms:modified xsi:type="dcterms:W3CDTF">2023-09-29T15:25:30Z</dcterms:modified>
</cp:coreProperties>
</file>